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handoutMasterIdLst>
    <p:handoutMasterId r:id="rId4"/>
  </p:handoutMasterIdLst>
  <p:sldIdLst>
    <p:sldId id="269" r:id="rId2"/>
  </p:sldIdLst>
  <p:sldSz cx="6858000" cy="9906000" type="A4"/>
  <p:notesSz cx="6877050" cy="9656763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3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C921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5" autoAdjust="0"/>
    <p:restoredTop sz="73250" autoAdjust="0"/>
  </p:normalViewPr>
  <p:slideViewPr>
    <p:cSldViewPr snapToGrid="0">
      <p:cViewPr>
        <p:scale>
          <a:sx n="39" d="100"/>
          <a:sy n="39" d="100"/>
        </p:scale>
        <p:origin x="2424" y="180"/>
      </p:cViewPr>
      <p:guideLst>
        <p:guide orient="horz" pos="3120"/>
        <p:guide pos="213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9738" cy="484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95725" y="0"/>
            <a:ext cx="2979738" cy="484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4B72B9-9210-4C71-A020-1C8B900D5B7D}" type="datetimeFigureOut">
              <a:rPr lang="pt-PT" smtClean="0"/>
              <a:pPr/>
              <a:t>14/07/2015</a:t>
            </a:fld>
            <a:endParaRPr lang="pt-PT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172575"/>
            <a:ext cx="2979738" cy="4841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95725" y="9172575"/>
            <a:ext cx="2979738" cy="4841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402DC5-1540-4B00-AE55-B9C412020CA1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27549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9738" cy="484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95725" y="0"/>
            <a:ext cx="2979738" cy="484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ECF0F3-20F2-4058-80DE-5FCCBE878CDE}" type="datetimeFigureOut">
              <a:rPr lang="pt-PT" smtClean="0"/>
              <a:t>14/07/2015</a:t>
            </a:fld>
            <a:endParaRPr lang="pt-PT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309813" y="1206500"/>
            <a:ext cx="2257425" cy="32591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7388" y="4646613"/>
            <a:ext cx="5502275" cy="38036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PT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172575"/>
            <a:ext cx="2979738" cy="4841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95725" y="9172575"/>
            <a:ext cx="2979738" cy="4841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10DBF0-7241-4B2E-8F33-02EF469B23F6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130526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10DBF0-7241-4B2E-8F33-02EF469B23F6}" type="slidenum">
              <a:rPr lang="pt-PT" smtClean="0"/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049812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8901-1468-4DCB-88DE-24310FD7BF6E}" type="datetimeFigureOut">
              <a:rPr lang="pt-PT" smtClean="0"/>
              <a:pPr/>
              <a:t>14/07/2015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48F7F-FADD-432A-97D6-DC50B812EE59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46277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8901-1468-4DCB-88DE-24310FD7BF6E}" type="datetimeFigureOut">
              <a:rPr lang="pt-PT" smtClean="0"/>
              <a:pPr/>
              <a:t>14/07/2015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48F7F-FADD-432A-97D6-DC50B812EE59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92962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8901-1468-4DCB-88DE-24310FD7BF6E}" type="datetimeFigureOut">
              <a:rPr lang="pt-PT" smtClean="0"/>
              <a:pPr/>
              <a:t>14/07/2015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48F7F-FADD-432A-97D6-DC50B812EE59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7136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8901-1468-4DCB-88DE-24310FD7BF6E}" type="datetimeFigureOut">
              <a:rPr lang="pt-PT" smtClean="0"/>
              <a:pPr/>
              <a:t>14/07/2015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48F7F-FADD-432A-97D6-DC50B812EE59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07649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8901-1468-4DCB-88DE-24310FD7BF6E}" type="datetimeFigureOut">
              <a:rPr lang="pt-PT" smtClean="0"/>
              <a:pPr/>
              <a:t>14/07/2015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48F7F-FADD-432A-97D6-DC50B812EE59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95357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8901-1468-4DCB-88DE-24310FD7BF6E}" type="datetimeFigureOut">
              <a:rPr lang="pt-PT" smtClean="0"/>
              <a:pPr/>
              <a:t>14/07/2015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48F7F-FADD-432A-97D6-DC50B812EE59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18072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8901-1468-4DCB-88DE-24310FD7BF6E}" type="datetimeFigureOut">
              <a:rPr lang="pt-PT" smtClean="0"/>
              <a:pPr/>
              <a:t>14/07/2015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48F7F-FADD-432A-97D6-DC50B812EE59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83293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8901-1468-4DCB-88DE-24310FD7BF6E}" type="datetimeFigureOut">
              <a:rPr lang="pt-PT" smtClean="0"/>
              <a:pPr/>
              <a:t>14/07/2015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48F7F-FADD-432A-97D6-DC50B812EE59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38045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8901-1468-4DCB-88DE-24310FD7BF6E}" type="datetimeFigureOut">
              <a:rPr lang="pt-PT" smtClean="0"/>
              <a:pPr/>
              <a:t>14/07/2015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48F7F-FADD-432A-97D6-DC50B812EE59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05459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8901-1468-4DCB-88DE-24310FD7BF6E}" type="datetimeFigureOut">
              <a:rPr lang="pt-PT" smtClean="0"/>
              <a:pPr/>
              <a:t>14/07/2015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48F7F-FADD-432A-97D6-DC50B812EE59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69097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8901-1468-4DCB-88DE-24310FD7BF6E}" type="datetimeFigureOut">
              <a:rPr lang="pt-PT" smtClean="0"/>
              <a:pPr/>
              <a:t>14/07/2015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48F7F-FADD-432A-97D6-DC50B812EE59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57844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3D8901-1468-4DCB-88DE-24310FD7BF6E}" type="datetimeFigureOut">
              <a:rPr lang="pt-PT" smtClean="0"/>
              <a:pPr/>
              <a:t>14/07/2015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48F7F-FADD-432A-97D6-DC50B812EE59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0998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pn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 18"/>
          <p:cNvSpPr/>
          <p:nvPr/>
        </p:nvSpPr>
        <p:spPr>
          <a:xfrm>
            <a:off x="-277091" y="25401"/>
            <a:ext cx="7185889" cy="100844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5" name="Retângulo 6"/>
          <p:cNvSpPr/>
          <p:nvPr/>
        </p:nvSpPr>
        <p:spPr>
          <a:xfrm>
            <a:off x="121917" y="1667365"/>
            <a:ext cx="3252737" cy="1665263"/>
          </a:xfrm>
          <a:prstGeom prst="roundRect">
            <a:avLst/>
          </a:prstGeom>
          <a:solidFill>
            <a:srgbClr val="EAC9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1" name="Retângulo 6"/>
          <p:cNvSpPr/>
          <p:nvPr/>
        </p:nvSpPr>
        <p:spPr>
          <a:xfrm>
            <a:off x="3474645" y="1679799"/>
            <a:ext cx="3252737" cy="1649894"/>
          </a:xfrm>
          <a:prstGeom prst="roundRect">
            <a:avLst/>
          </a:prstGeom>
          <a:solidFill>
            <a:srgbClr val="EAC9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CaixaDeTexto 5"/>
          <p:cNvSpPr txBox="1"/>
          <p:nvPr/>
        </p:nvSpPr>
        <p:spPr>
          <a:xfrm>
            <a:off x="1320800" y="-48950"/>
            <a:ext cx="421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600" b="1" dirty="0" smtClean="0">
                <a:latin typeface="Stencil" pitchFamily="82" charset="0"/>
              </a:rPr>
              <a:t>Sabia que</a:t>
            </a:r>
            <a:endParaRPr lang="pt-PT" sz="3600" b="1" dirty="0">
              <a:latin typeface="Stencil" pitchFamily="82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109545" y="4337391"/>
            <a:ext cx="3265603" cy="1687237"/>
          </a:xfrm>
          <a:prstGeom prst="roundRect">
            <a:avLst/>
          </a:prstGeom>
          <a:solidFill>
            <a:srgbClr val="EAC9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CaixaDeTexto 7"/>
          <p:cNvSpPr txBox="1"/>
          <p:nvPr/>
        </p:nvSpPr>
        <p:spPr>
          <a:xfrm>
            <a:off x="116561" y="2295473"/>
            <a:ext cx="3255818" cy="13438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sz="1400" b="1" dirty="0" smtClean="0">
                <a:latin typeface="Arial Narrow" panose="020B0606020202030204" pitchFamily="34" charset="0"/>
                <a:ea typeface="DFKai-SB" panose="03000509000000000000" pitchFamily="65" charset="-120"/>
                <a:cs typeface="David" panose="020E0502060401010101" pitchFamily="34" charset="-79"/>
              </a:rPr>
              <a:t>As Beatas são o lixo mais encontrado nas praias  de todo o mundo</a:t>
            </a:r>
            <a:r>
              <a:rPr lang="pt-PT" sz="1400" b="1" dirty="0">
                <a:latin typeface="Arial Narrow" panose="020B0606020202030204" pitchFamily="34" charset="0"/>
                <a:ea typeface="DFKai-SB" panose="03000509000000000000" pitchFamily="65" charset="-120"/>
                <a:cs typeface="David" panose="020E0502060401010101" pitchFamily="34" charset="-79"/>
              </a:rPr>
              <a:t>. </a:t>
            </a:r>
            <a:endParaRPr lang="pt-PT" sz="1400" b="1" dirty="0" smtClean="0">
              <a:latin typeface="Arial Narrow" panose="020B0606020202030204" pitchFamily="34" charset="0"/>
              <a:ea typeface="DFKai-SB" panose="03000509000000000000" pitchFamily="65" charset="-120"/>
              <a:cs typeface="David" panose="020E0502060401010101" pitchFamily="34" charset="-79"/>
            </a:endParaRPr>
          </a:p>
          <a:p>
            <a:pPr algn="ctr">
              <a:lnSpc>
                <a:spcPct val="150000"/>
              </a:lnSpc>
            </a:pPr>
            <a:r>
              <a:rPr lang="pt-PT" sz="1400" b="1" dirty="0" smtClean="0">
                <a:latin typeface="Arial Narrow" panose="020B0606020202030204" pitchFamily="34" charset="0"/>
                <a:ea typeface="DFKai-SB" panose="03000509000000000000" pitchFamily="65" charset="-120"/>
                <a:cs typeface="David" panose="020E0502060401010101" pitchFamily="34" charset="-79"/>
              </a:rPr>
              <a:t>A </a:t>
            </a:r>
            <a:r>
              <a:rPr lang="pt-PT" sz="1400" b="1" dirty="0">
                <a:latin typeface="Arial Narrow" panose="020B0606020202030204" pitchFamily="34" charset="0"/>
                <a:ea typeface="DFKai-SB" panose="03000509000000000000" pitchFamily="65" charset="-120"/>
                <a:cs typeface="David" panose="020E0502060401010101" pitchFamily="34" charset="-79"/>
              </a:rPr>
              <a:t>Beata de hoje não é biodegradável!</a:t>
            </a:r>
          </a:p>
          <a:p>
            <a:pPr algn="ctr">
              <a:lnSpc>
                <a:spcPct val="150000"/>
              </a:lnSpc>
            </a:pPr>
            <a:endParaRPr lang="pt-PT" sz="1400" b="1" dirty="0">
              <a:latin typeface="Arial Narrow" panose="020B0606020202030204" pitchFamily="34" charset="0"/>
              <a:ea typeface="DFKai-SB" panose="03000509000000000000" pitchFamily="65" charset="-120"/>
              <a:cs typeface="David" panose="020E0502060401010101" pitchFamily="34" charset="-79"/>
            </a:endParaRP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0952" y="6149390"/>
            <a:ext cx="3076829" cy="2381395"/>
          </a:xfrm>
          <a:prstGeom prst="roundRect">
            <a:avLst>
              <a:gd name="adj" fmla="val 20173"/>
            </a:avLst>
          </a:prstGeom>
          <a:ln>
            <a:noFill/>
          </a:ln>
          <a:effectLst/>
        </p:spPr>
      </p:pic>
      <p:sp>
        <p:nvSpPr>
          <p:cNvPr id="30" name="CaixaDeTexto 29"/>
          <p:cNvSpPr txBox="1"/>
          <p:nvPr/>
        </p:nvSpPr>
        <p:spPr>
          <a:xfrm>
            <a:off x="3599036" y="2437509"/>
            <a:ext cx="2952827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sz="1400" b="1" dirty="0" smtClean="0">
                <a:latin typeface="Arial Narrow" panose="020B0606020202030204" pitchFamily="34" charset="0"/>
                <a:ea typeface="DFKai-SB" panose="03000509000000000000" pitchFamily="65" charset="-120"/>
                <a:cs typeface="David" panose="020E0502060401010101" pitchFamily="34" charset="-79"/>
              </a:rPr>
              <a:t>Aves e peixes confundem Beatas com alimento e morrem.</a:t>
            </a:r>
          </a:p>
        </p:txBody>
      </p:sp>
      <p:pic>
        <p:nvPicPr>
          <p:cNvPr id="16" name="Imagem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3436" y="492407"/>
            <a:ext cx="1992427" cy="1898842"/>
          </a:xfrm>
          <a:prstGeom prst="ellipse">
            <a:avLst/>
          </a:prstGeom>
          <a:ln>
            <a:noFill/>
          </a:ln>
          <a:effectLst/>
        </p:spPr>
      </p:pic>
      <p:sp>
        <p:nvSpPr>
          <p:cNvPr id="33" name="CaixaDeTexto 32"/>
          <p:cNvSpPr txBox="1"/>
          <p:nvPr/>
        </p:nvSpPr>
        <p:spPr>
          <a:xfrm>
            <a:off x="63807" y="5321399"/>
            <a:ext cx="3326287" cy="6974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sz="1400" b="1" dirty="0" smtClean="0">
                <a:latin typeface="Arial Narrow" panose="020B0606020202030204" pitchFamily="34" charset="0"/>
                <a:ea typeface="DFKai-SB" panose="03000509000000000000" pitchFamily="65" charset="-120"/>
                <a:cs typeface="David" panose="020E0502060401010101" pitchFamily="34" charset="-79"/>
              </a:rPr>
              <a:t>As crianças não entendem porque não devem brincar ou meter na boca Beatas.</a:t>
            </a: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285" y="3388121"/>
            <a:ext cx="1994013" cy="1991496"/>
          </a:xfrm>
          <a:prstGeom prst="ellipse">
            <a:avLst/>
          </a:prstGeom>
          <a:ln>
            <a:noFill/>
          </a:ln>
          <a:effectLst/>
        </p:spPr>
      </p:pic>
      <p:sp>
        <p:nvSpPr>
          <p:cNvPr id="37" name="Retângulo 6"/>
          <p:cNvSpPr/>
          <p:nvPr/>
        </p:nvSpPr>
        <p:spPr>
          <a:xfrm>
            <a:off x="3477375" y="4360196"/>
            <a:ext cx="3232553" cy="1651457"/>
          </a:xfrm>
          <a:prstGeom prst="roundRect">
            <a:avLst/>
          </a:prstGeom>
          <a:solidFill>
            <a:srgbClr val="EAC9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3" name="CaixaDeTexto 22"/>
          <p:cNvSpPr txBox="1"/>
          <p:nvPr/>
        </p:nvSpPr>
        <p:spPr>
          <a:xfrm>
            <a:off x="3512319" y="5300030"/>
            <a:ext cx="3178593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sz="1400" b="1" dirty="0" smtClean="0">
                <a:latin typeface="Arial Narrow" panose="020B0606020202030204" pitchFamily="34" charset="0"/>
                <a:ea typeface="DFKai-SB" panose="03000509000000000000" pitchFamily="65" charset="-120"/>
                <a:cs typeface="David" panose="020E0502060401010101" pitchFamily="34" charset="-79"/>
              </a:rPr>
              <a:t>1 Beata contém cerca de 4700 substâncias tóxicas e pode contaminar até 2L de água.</a:t>
            </a:r>
          </a:p>
        </p:txBody>
      </p:sp>
      <p:pic>
        <p:nvPicPr>
          <p:cNvPr id="1026" name="Picture 2" descr="http://blog.suteraharbour.com/wp-content/uploads/2013/08/cigarette_butts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9240" y="464779"/>
            <a:ext cx="2105893" cy="1954099"/>
          </a:xfrm>
          <a:prstGeom prst="ellipse">
            <a:avLst/>
          </a:prstGeom>
          <a:noFill/>
        </p:spPr>
      </p:pic>
      <p:sp>
        <p:nvSpPr>
          <p:cNvPr id="18436" name="AutoShape 4" descr="http://www.clipartsfree.net/svg/sticky-note_Clipart_svg_File.svg"/>
          <p:cNvSpPr>
            <a:spLocks noChangeAspect="1" noChangeArrowheads="1"/>
          </p:cNvSpPr>
          <p:nvPr/>
        </p:nvSpPr>
        <p:spPr bwMode="auto">
          <a:xfrm>
            <a:off x="155575" y="-1828800"/>
            <a:ext cx="4762500" cy="38100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16" y="3388121"/>
            <a:ext cx="2113522" cy="1965249"/>
          </a:xfrm>
          <a:prstGeom prst="ellipse">
            <a:avLst/>
          </a:prstGeom>
          <a:ln>
            <a:noFill/>
          </a:ln>
          <a:effectLst/>
        </p:spPr>
      </p:pic>
      <p:grpSp>
        <p:nvGrpSpPr>
          <p:cNvPr id="14" name="Grupo 13"/>
          <p:cNvGrpSpPr/>
          <p:nvPr/>
        </p:nvGrpSpPr>
        <p:grpSpPr>
          <a:xfrm>
            <a:off x="3551669" y="8625302"/>
            <a:ext cx="3074050" cy="599397"/>
            <a:chOff x="8695824" y="7726695"/>
            <a:chExt cx="3074050" cy="438440"/>
          </a:xfrm>
        </p:grpSpPr>
        <p:sp>
          <p:nvSpPr>
            <p:cNvPr id="36" name="Retângulo 6"/>
            <p:cNvSpPr/>
            <p:nvPr/>
          </p:nvSpPr>
          <p:spPr>
            <a:xfrm>
              <a:off x="8695824" y="7726695"/>
              <a:ext cx="3067890" cy="438440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0" name="CaixaDeTexto 9"/>
            <p:cNvSpPr txBox="1"/>
            <p:nvPr/>
          </p:nvSpPr>
          <p:spPr>
            <a:xfrm>
              <a:off x="8695824" y="7767986"/>
              <a:ext cx="3074050" cy="382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400" b="1" dirty="0" smtClean="0">
                  <a:latin typeface="Arial Narrow" panose="020B0606020202030204" pitchFamily="34" charset="0"/>
                </a:rPr>
                <a:t>Por um melhor ambiente, </a:t>
              </a:r>
            </a:p>
            <a:p>
              <a:pPr algn="ctr"/>
              <a:r>
                <a:rPr lang="pt-PT" sz="1400" b="1" dirty="0" smtClean="0">
                  <a:latin typeface="Arial Narrow" panose="020B0606020202030204" pitchFamily="34" charset="0"/>
                </a:rPr>
                <a:t>Vamos divulgar esta Mensagem!</a:t>
              </a:r>
            </a:p>
          </p:txBody>
        </p:sp>
      </p:grpSp>
      <p:pic>
        <p:nvPicPr>
          <p:cNvPr id="18" name="Imagem 17"/>
          <p:cNvPicPr>
            <a:picLocks noChangeAspect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07" t="-533" r="25331" b="-1321"/>
          <a:stretch/>
        </p:blipFill>
        <p:spPr>
          <a:xfrm rot="1539459">
            <a:off x="3013412" y="456792"/>
            <a:ext cx="831177" cy="1234892"/>
          </a:xfrm>
          <a:prstGeom prst="rect">
            <a:avLst/>
          </a:prstGeom>
        </p:spPr>
      </p:pic>
      <p:grpSp>
        <p:nvGrpSpPr>
          <p:cNvPr id="13" name="Grupo 12"/>
          <p:cNvGrpSpPr/>
          <p:nvPr/>
        </p:nvGrpSpPr>
        <p:grpSpPr>
          <a:xfrm>
            <a:off x="43633" y="6130973"/>
            <a:ext cx="3480023" cy="3082309"/>
            <a:chOff x="203739" y="6681719"/>
            <a:chExt cx="3332186" cy="3082309"/>
          </a:xfrm>
        </p:grpSpPr>
        <p:pic>
          <p:nvPicPr>
            <p:cNvPr id="3" name="Imagem 2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35" t="6945" r="943"/>
            <a:stretch/>
          </p:blipFill>
          <p:spPr>
            <a:xfrm>
              <a:off x="272535" y="6681719"/>
              <a:ext cx="3094234" cy="3076005"/>
            </a:xfrm>
            <a:prstGeom prst="roundRect">
              <a:avLst>
                <a:gd name="adj" fmla="val 16667"/>
              </a:avLst>
            </a:prstGeom>
            <a:solidFill>
              <a:srgbClr val="EAC921"/>
            </a:solidFill>
            <a:ln>
              <a:noFill/>
            </a:ln>
            <a:effectLst/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contourClr>
                <a:srgbClr val="969696"/>
              </a:contourClr>
            </a:sp3d>
          </p:spPr>
        </p:pic>
        <p:sp>
          <p:nvSpPr>
            <p:cNvPr id="26" name="Retângulo 6"/>
            <p:cNvSpPr/>
            <p:nvPr/>
          </p:nvSpPr>
          <p:spPr>
            <a:xfrm>
              <a:off x="311612" y="8341590"/>
              <a:ext cx="3030946" cy="958614"/>
            </a:xfrm>
            <a:prstGeom prst="roundRect">
              <a:avLst/>
            </a:prstGeom>
            <a:solidFill>
              <a:srgbClr val="EAC9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7" name="Retângulo 6"/>
            <p:cNvSpPr/>
            <p:nvPr/>
          </p:nvSpPr>
          <p:spPr>
            <a:xfrm>
              <a:off x="471899" y="9264842"/>
              <a:ext cx="2480451" cy="407510"/>
            </a:xfrm>
            <a:prstGeom prst="roundRect">
              <a:avLst/>
            </a:prstGeom>
            <a:solidFill>
              <a:srgbClr val="EAC9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5" name="Corda 4"/>
            <p:cNvSpPr/>
            <p:nvPr/>
          </p:nvSpPr>
          <p:spPr>
            <a:xfrm rot="20571214">
              <a:off x="293108" y="9072809"/>
              <a:ext cx="851547" cy="599535"/>
            </a:xfrm>
            <a:prstGeom prst="chord">
              <a:avLst/>
            </a:prstGeom>
            <a:solidFill>
              <a:srgbClr val="EAC9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5" name="CaixaDeTexto 24"/>
            <p:cNvSpPr txBox="1"/>
            <p:nvPr/>
          </p:nvSpPr>
          <p:spPr>
            <a:xfrm>
              <a:off x="203739" y="8702199"/>
              <a:ext cx="3212094" cy="10618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pt-PT" sz="1400" b="1" dirty="0" smtClean="0">
                  <a:latin typeface="Arial Narrow" panose="020B0606020202030204" pitchFamily="34" charset="0"/>
                  <a:ea typeface="DFKai-SB" panose="03000509000000000000" pitchFamily="65" charset="-120"/>
                  <a:cs typeface="David" panose="020E0502060401010101" pitchFamily="34" charset="-79"/>
                </a:rPr>
                <a:t>7000 Beatas por minuto vão para ao chão em Portugal. Estas </a:t>
              </a:r>
              <a:r>
                <a:rPr lang="pt-PT" sz="1400" b="1" dirty="0">
                  <a:latin typeface="Arial Narrow" panose="020B0606020202030204" pitchFamily="34" charset="0"/>
                </a:rPr>
                <a:t>s</a:t>
              </a:r>
              <a:r>
                <a:rPr lang="pt-PT" sz="1400" b="1" dirty="0" smtClean="0">
                  <a:latin typeface="Arial Narrow" panose="020B0606020202030204" pitchFamily="34" charset="0"/>
                </a:rPr>
                <a:t>ão </a:t>
              </a:r>
              <a:r>
                <a:rPr lang="pt-PT" sz="1400" b="1" dirty="0">
                  <a:latin typeface="Arial Narrow" panose="020B0606020202030204" pitchFamily="34" charset="0"/>
                </a:rPr>
                <a:t>arrastadas pelas águas das chuvas e vão parar ao M</a:t>
              </a:r>
              <a:r>
                <a:rPr lang="pt-PT" sz="1400" b="1" dirty="0" smtClean="0">
                  <a:latin typeface="Arial Narrow" panose="020B0606020202030204" pitchFamily="34" charset="0"/>
                </a:rPr>
                <a:t>ar.</a:t>
              </a:r>
              <a:endParaRPr lang="pt-PT" sz="1400" b="1" dirty="0" smtClean="0">
                <a:latin typeface="Arial Narrow" panose="020B0606020202030204" pitchFamily="34" charset="0"/>
                <a:ea typeface="DFKai-SB" panose="03000509000000000000" pitchFamily="65" charset="-120"/>
                <a:cs typeface="David" panose="020E0502060401010101" pitchFamily="34" charset="-79"/>
              </a:endParaRPr>
            </a:p>
          </p:txBody>
        </p:sp>
        <p:sp>
          <p:nvSpPr>
            <p:cNvPr id="32" name="CaixaDeTexto 31"/>
            <p:cNvSpPr txBox="1"/>
            <p:nvPr/>
          </p:nvSpPr>
          <p:spPr>
            <a:xfrm>
              <a:off x="209638" y="8173197"/>
              <a:ext cx="3326287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pt-PT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haroni" panose="02010803020104030203" pitchFamily="2" charset="-79"/>
                  <a:ea typeface="DFKai-SB" panose="03000509000000000000" pitchFamily="65" charset="-120"/>
                  <a:cs typeface="Aharoni" panose="02010803020104030203" pitchFamily="2" charset="-79"/>
                </a:rPr>
                <a:t>BEATAS</a:t>
              </a:r>
            </a:p>
          </p:txBody>
        </p:sp>
      </p:grpSp>
      <p:pic>
        <p:nvPicPr>
          <p:cNvPr id="15" name="Imagem 1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7333" y="9294604"/>
            <a:ext cx="872966" cy="522985"/>
          </a:xfrm>
          <a:prstGeom prst="rect">
            <a:avLst/>
          </a:prstGeom>
        </p:spPr>
      </p:pic>
      <p:pic>
        <p:nvPicPr>
          <p:cNvPr id="28" name="Imagem 27"/>
          <p:cNvPicPr>
            <a:picLocks noChangeAspect="1"/>
          </p:cNvPicPr>
          <p:nvPr/>
        </p:nvPicPr>
        <p:blipFill rotWithShape="1"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1437" b="50157"/>
          <a:stretch/>
        </p:blipFill>
        <p:spPr>
          <a:xfrm>
            <a:off x="4964172" y="9198475"/>
            <a:ext cx="1603480" cy="706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140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860</TotalTime>
  <Words>100</Words>
  <Application>Microsoft Office PowerPoint</Application>
  <PresentationFormat>Papel A4 (210 x 297 mm)</PresentationFormat>
  <Paragraphs>11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10" baseType="lpstr">
      <vt:lpstr>DFKai-SB</vt:lpstr>
      <vt:lpstr>Aharoni</vt:lpstr>
      <vt:lpstr>Arial</vt:lpstr>
      <vt:lpstr>Arial Narrow</vt:lpstr>
      <vt:lpstr>Calibri</vt:lpstr>
      <vt:lpstr>Calibri Light</vt:lpstr>
      <vt:lpstr>David</vt:lpstr>
      <vt:lpstr>Stencil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Rute Rocha</dc:creator>
  <cp:lastModifiedBy>Rute Rocha</cp:lastModifiedBy>
  <cp:revision>78</cp:revision>
  <cp:lastPrinted>2015-06-15T08:27:39Z</cp:lastPrinted>
  <dcterms:created xsi:type="dcterms:W3CDTF">2015-06-10T15:38:59Z</dcterms:created>
  <dcterms:modified xsi:type="dcterms:W3CDTF">2015-07-14T08:02:53Z</dcterms:modified>
</cp:coreProperties>
</file>